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342 − 105 = </a:t>
            </a:r>
            <a:r>
              <a:rPr lang="en-US" dirty="0">
                <a:solidFill>
                  <a:srgbClr val="43A047"/>
                </a:solidFill>
                <a:effectLst/>
              </a:rPr>
              <a:t>237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425</a:t>
            </a:r>
            <a:r>
              <a:rPr lang="en-US" dirty="0">
                <a:effectLst/>
              </a:rPr>
              <a:t> + 187 = 612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 + </a:t>
            </a:r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/>
              </a:rPr>
              <a:t>Skip count by 100s from 300 to 800: </a:t>
            </a:r>
            <a:r>
              <a:rPr lang="en-US" dirty="0">
                <a:solidFill>
                  <a:srgbClr val="43A047"/>
                </a:solidFill>
                <a:effectLst/>
              </a:rPr>
              <a:t>300, 400, 500, 600, 700, 800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3B21600-ABD6-B997-04F3-AFBA8CF1F84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801 −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692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68186BB-00C8-9DA5-556A-726B0D4F1C6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542 + 428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DA8A62DF-9265-18CB-74DD-A6BC1D46C08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+ 50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EB25A329-F269-CFDC-6016-2CAB30CF63EB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25 to 50: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801 − </a:t>
            </a:r>
            <a:r>
              <a:rPr lang="en-US" dirty="0">
                <a:solidFill>
                  <a:srgbClr val="43A047"/>
                </a:solidFill>
                <a:effectLst/>
              </a:rPr>
              <a:t>109</a:t>
            </a:r>
            <a:r>
              <a:rPr lang="en-US" dirty="0">
                <a:effectLst/>
              </a:rPr>
              <a:t> = 692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542 + 428 = </a:t>
            </a:r>
            <a:r>
              <a:rPr lang="en-US" dirty="0">
                <a:solidFill>
                  <a:srgbClr val="43A047"/>
                </a:solidFill>
                <a:effectLst/>
              </a:rPr>
              <a:t>970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r>
              <a:rPr lang="en-US" dirty="0">
                <a:effectLst/>
              </a:rPr>
              <a:t> + 50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25 to 50: </a:t>
            </a:r>
            <a:r>
              <a:rPr lang="en-US" dirty="0">
                <a:solidFill>
                  <a:srgbClr val="43A047"/>
                </a:solidFill>
                <a:effectLst/>
              </a:rPr>
              <a:t>25, 30, 35, 40, 45, 50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two 3-digit numbers (with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two 3-digit numbers (with exchanging)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Skip counting by 5, 10,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100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27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74A2036-5AE3-38D6-E5FD-F82AFAE117C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802 − 107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E56F74E-8344-625D-D5E1-E695500B851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523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942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9E6DF77-8F4C-71CD-4200-B313B0A076C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+ 40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39A0AFFB-1777-1821-108B-F36EC6E97C8D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100s from 100 to 600: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802 − 107 = </a:t>
            </a:r>
            <a:r>
              <a:rPr lang="en-US" dirty="0">
                <a:solidFill>
                  <a:srgbClr val="43A047"/>
                </a:solidFill>
                <a:effectLst/>
              </a:rPr>
              <a:t>695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523 + </a:t>
            </a:r>
            <a:r>
              <a:rPr lang="en-US" dirty="0">
                <a:solidFill>
                  <a:srgbClr val="43A047"/>
                </a:solidFill>
                <a:effectLst/>
              </a:rPr>
              <a:t>419</a:t>
            </a:r>
            <a:r>
              <a:rPr lang="en-US" dirty="0">
                <a:effectLst/>
              </a:rPr>
              <a:t> = 942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r>
              <a:rPr lang="en-US" dirty="0">
                <a:effectLst/>
              </a:rPr>
              <a:t> + 40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100s from 100 to 600: </a:t>
            </a:r>
            <a:r>
              <a:rPr lang="en-US" dirty="0">
                <a:solidFill>
                  <a:srgbClr val="43A047"/>
                </a:solidFill>
                <a:effectLst/>
              </a:rPr>
              <a:t>100, 200, 300, 400, 500, 600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27507CC-5562-D9A2-F811-CF2EBEE338E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− 806 = 98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F73422B-277F-FAC5-DB08-A645B2D1077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674 + 315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565E57C-5D72-398C-4CA4-06910B001EF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+ 70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A413634A-7004-3601-2EF5-C7DD3FE3AA03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15 to 40: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904</a:t>
            </a:r>
            <a:r>
              <a:rPr lang="en-US" dirty="0">
                <a:effectLst/>
              </a:rPr>
              <a:t> − 806 = 98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674 + 315 = </a:t>
            </a:r>
            <a:r>
              <a:rPr lang="en-US" dirty="0">
                <a:solidFill>
                  <a:srgbClr val="43A047"/>
                </a:solidFill>
                <a:effectLst/>
              </a:rPr>
              <a:t>989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r>
              <a:rPr lang="en-US" dirty="0">
                <a:effectLst/>
              </a:rPr>
              <a:t> + 70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15 to 40: </a:t>
            </a:r>
            <a:r>
              <a:rPr lang="en-US" dirty="0">
                <a:solidFill>
                  <a:srgbClr val="43A047"/>
                </a:solidFill>
                <a:effectLst/>
              </a:rPr>
              <a:t>15, 20, 25, 30, 35, 40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9947756D-75E2-9866-F10A-9C5C3E4ACE5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907 − 208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41DACE0-BFA0-56E7-614C-91D1173E5B5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657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893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B81916C-FF74-0910-B69C-5A3EF88FF2B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11BDFFC9-58CE-CDB5-6898-8C89AE150623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10 to 60: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907 − 208 = </a:t>
            </a:r>
            <a:r>
              <a:rPr lang="en-US" dirty="0">
                <a:solidFill>
                  <a:srgbClr val="43A047"/>
                </a:solidFill>
                <a:effectLst/>
              </a:rPr>
              <a:t>699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657 + </a:t>
            </a:r>
            <a:r>
              <a:rPr lang="en-US" dirty="0">
                <a:solidFill>
                  <a:srgbClr val="43A047"/>
                </a:solidFill>
                <a:effectLst/>
              </a:rPr>
              <a:t>236</a:t>
            </a:r>
            <a:r>
              <a:rPr lang="en-US" dirty="0">
                <a:effectLst/>
              </a:rPr>
              <a:t> = 893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+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10 to 60: </a:t>
            </a:r>
            <a:r>
              <a:rPr lang="en-US" dirty="0">
                <a:solidFill>
                  <a:srgbClr val="43A047"/>
                </a:solidFill>
                <a:effectLst/>
              </a:rPr>
              <a:t>10, 20, 30, 40, 50, 60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27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46983BB-7E44-7D0A-6C97-318FB5276D7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342 − 105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41B7971-6EB3-4873-7A05-96091013588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+ 187 = 612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C325009-7136-2221-1765-595FA9779D1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AD9C903B-29D6-8252-2089-EED3098678C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Skip count by 100s from 300 to 800: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</TotalTime>
  <Words>418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2024-12-19T09:25:07Z</dcterms:modified>
</cp:coreProperties>
</file>